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2" r:id="rId2"/>
    <p:sldId id="263" r:id="rId3"/>
    <p:sldId id="264" r:id="rId4"/>
    <p:sldId id="267" r:id="rId5"/>
    <p:sldId id="268" r:id="rId6"/>
    <p:sldId id="270" r:id="rId7"/>
    <p:sldId id="261" r:id="rId8"/>
    <p:sldId id="260" r:id="rId9"/>
    <p:sldId id="269" r:id="rId10"/>
    <p:sldId id="271" r:id="rId11"/>
    <p:sldId id="265" r:id="rId12"/>
    <p:sldId id="266" r:id="rId13"/>
    <p:sldId id="262" r:id="rId14"/>
    <p:sldId id="256" r:id="rId15"/>
    <p:sldId id="274" r:id="rId16"/>
    <p:sldId id="273" r:id="rId17"/>
    <p:sldId id="275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D3E6-6701-48A1-9D19-5CF3CB695FC7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95AC-427E-4624-9825-7035C49201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275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D3E6-6701-48A1-9D19-5CF3CB695FC7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95AC-427E-4624-9825-7035C49201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70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D3E6-6701-48A1-9D19-5CF3CB695FC7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95AC-427E-4624-9825-7035C49201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9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D3E6-6701-48A1-9D19-5CF3CB695FC7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95AC-427E-4624-9825-7035C49201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683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D3E6-6701-48A1-9D19-5CF3CB695FC7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95AC-427E-4624-9825-7035C49201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4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D3E6-6701-48A1-9D19-5CF3CB695FC7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95AC-427E-4624-9825-7035C49201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3600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D3E6-6701-48A1-9D19-5CF3CB695FC7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95AC-427E-4624-9825-7035C49201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770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D3E6-6701-48A1-9D19-5CF3CB695FC7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95AC-427E-4624-9825-7035C49201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16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D3E6-6701-48A1-9D19-5CF3CB695FC7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95AC-427E-4624-9825-7035C49201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1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D3E6-6701-48A1-9D19-5CF3CB695FC7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95AC-427E-4624-9825-7035C49201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68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D3E6-6701-48A1-9D19-5CF3CB695FC7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95AC-427E-4624-9825-7035C49201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53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2D3E6-6701-48A1-9D19-5CF3CB695FC7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495AC-427E-4624-9825-7035C49201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8534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Les </a:t>
            </a:r>
            <a:r>
              <a:rPr lang="en-US" b="1" dirty="0" err="1" smtClean="0"/>
              <a:t>différentes</a:t>
            </a:r>
            <a:r>
              <a:rPr lang="en-US" b="1" dirty="0" smtClean="0"/>
              <a:t> </a:t>
            </a:r>
            <a:r>
              <a:rPr lang="en-US" b="1" dirty="0" err="1" smtClean="0"/>
              <a:t>formes</a:t>
            </a:r>
            <a:r>
              <a:rPr lang="en-US" b="1" dirty="0" smtClean="0"/>
              <a:t> de </a:t>
            </a:r>
            <a:r>
              <a:rPr lang="en-US" b="1" dirty="0" err="1" smtClean="0"/>
              <a:t>rire</a:t>
            </a:r>
            <a:endParaRPr lang="fr-FR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287" y="1825625"/>
            <a:ext cx="9771425" cy="4351338"/>
          </a:xfrm>
        </p:spPr>
      </p:pic>
    </p:spTree>
    <p:extLst>
      <p:ext uri="{BB962C8B-B14F-4D97-AF65-F5344CB8AC3E}">
        <p14:creationId xmlns:p14="http://schemas.microsoft.com/office/powerpoint/2010/main" val="160042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9418" y="3602038"/>
            <a:ext cx="3461656" cy="1655762"/>
          </a:xfrm>
        </p:spPr>
        <p:txBody>
          <a:bodyPr>
            <a:normAutofit/>
          </a:bodyPr>
          <a:lstStyle/>
          <a:p>
            <a:r>
              <a:rPr lang="fr-FR" sz="4000" b="1" dirty="0"/>
              <a:t>Le rire </a:t>
            </a:r>
            <a:r>
              <a:rPr lang="fr-FR" sz="4000" b="1" dirty="0" smtClean="0"/>
              <a:t>idiot</a:t>
            </a:r>
            <a:endParaRPr lang="fr-FR" sz="4000" b="1" dirty="0"/>
          </a:p>
        </p:txBody>
      </p:sp>
      <p:pic>
        <p:nvPicPr>
          <p:cNvPr id="7" name="Picture 6" descr="T-shirt enfant « Emoji Fou Idiot », par purplepeppers | Redbubbl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06586"/>
            <a:ext cx="6217920" cy="55909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044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9418" y="3602038"/>
            <a:ext cx="3461656" cy="1655762"/>
          </a:xfrm>
        </p:spPr>
        <p:txBody>
          <a:bodyPr>
            <a:normAutofit/>
          </a:bodyPr>
          <a:lstStyle/>
          <a:p>
            <a:r>
              <a:rPr lang="fr-FR" sz="4000" b="1" dirty="0"/>
              <a:t>Le rire </a:t>
            </a:r>
            <a:r>
              <a:rPr lang="fr-FR" sz="4000" b="1" dirty="0" smtClean="0"/>
              <a:t>du fou</a:t>
            </a:r>
            <a:endParaRPr lang="fr-FR" sz="4000" b="1" dirty="0"/>
          </a:p>
        </p:txBody>
      </p:sp>
      <p:pic>
        <p:nvPicPr>
          <p:cNvPr id="6" name="Picture 5" descr="https://i.pinimg.com/564x/f6/12/e0/f612e0d39b2912a6aa6dc6a0d06c469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110" y="545330"/>
            <a:ext cx="6714308" cy="6113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283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9418" y="3602038"/>
            <a:ext cx="3461656" cy="1655762"/>
          </a:xfrm>
        </p:spPr>
        <p:txBody>
          <a:bodyPr>
            <a:normAutofit/>
          </a:bodyPr>
          <a:lstStyle/>
          <a:p>
            <a:r>
              <a:rPr lang="fr-FR" sz="4000" b="1" dirty="0"/>
              <a:t>Le rire </a:t>
            </a:r>
            <a:r>
              <a:rPr lang="fr-FR" sz="4000" b="1" dirty="0" smtClean="0"/>
              <a:t>délirant</a:t>
            </a:r>
            <a:endParaRPr lang="fr-FR" sz="4000" b="1" dirty="0"/>
          </a:p>
        </p:txBody>
      </p:sp>
      <p:pic>
        <p:nvPicPr>
          <p:cNvPr id="6" name="Picture 5" descr="Pin On Emoticones Emoji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2880"/>
            <a:ext cx="6744789" cy="62701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75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9418" y="3602038"/>
            <a:ext cx="3461656" cy="1655762"/>
          </a:xfrm>
        </p:spPr>
        <p:txBody>
          <a:bodyPr>
            <a:normAutofit/>
          </a:bodyPr>
          <a:lstStyle/>
          <a:p>
            <a:r>
              <a:rPr lang="fr-FR" sz="4000" b="1" dirty="0"/>
              <a:t>Le rire </a:t>
            </a:r>
            <a:r>
              <a:rPr lang="fr-FR" sz="4000" b="1" dirty="0" smtClean="0"/>
              <a:t>hystérique</a:t>
            </a:r>
            <a:endParaRPr lang="fr-FR" sz="4000" b="1" dirty="0"/>
          </a:p>
        </p:txBody>
      </p:sp>
      <p:pic>
        <p:nvPicPr>
          <p:cNvPr id="8" name="Picture 7" descr="https://i.pinimg.com/564x/cf/76/91/cf76911442cb52638d733d9ecbb5cbf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880" y="730477"/>
            <a:ext cx="6522719" cy="56572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307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9418" y="3602038"/>
            <a:ext cx="3461656" cy="1655762"/>
          </a:xfrm>
        </p:spPr>
        <p:txBody>
          <a:bodyPr>
            <a:normAutofit/>
          </a:bodyPr>
          <a:lstStyle/>
          <a:p>
            <a:r>
              <a:rPr lang="fr-FR" sz="4000" b="1" dirty="0"/>
              <a:t>Le rire diabolique</a:t>
            </a:r>
            <a:endParaRPr lang="fr-FR" sz="4000" b="1" dirty="0"/>
          </a:p>
        </p:txBody>
      </p:sp>
      <p:pic>
        <p:nvPicPr>
          <p:cNvPr id="5" name="Picture 4" descr="Ceci contient une image de :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42943"/>
            <a:ext cx="6400800" cy="51869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657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9418" y="3602038"/>
            <a:ext cx="3461656" cy="1655762"/>
          </a:xfrm>
        </p:spPr>
        <p:txBody>
          <a:bodyPr>
            <a:normAutofit/>
          </a:bodyPr>
          <a:lstStyle/>
          <a:p>
            <a:r>
              <a:rPr lang="fr-FR" sz="4000" b="1" dirty="0"/>
              <a:t>Le rire </a:t>
            </a:r>
            <a:r>
              <a:rPr lang="fr-FR" sz="4000" b="1" dirty="0" smtClean="0"/>
              <a:t>sardonique</a:t>
            </a:r>
            <a:endParaRPr lang="fr-FR" sz="4000" b="1" dirty="0"/>
          </a:p>
        </p:txBody>
      </p:sp>
      <p:pic>
        <p:nvPicPr>
          <p:cNvPr id="6" name="Picture 5" descr="Emoji 😆 Visage souriant qui louche / XD / &gt;.&lt; - wpRoc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109" y="587828"/>
            <a:ext cx="6100354" cy="57476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626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9418" y="3602038"/>
            <a:ext cx="3461656" cy="1655762"/>
          </a:xfrm>
        </p:spPr>
        <p:txBody>
          <a:bodyPr>
            <a:normAutofit/>
          </a:bodyPr>
          <a:lstStyle/>
          <a:p>
            <a:r>
              <a:rPr lang="fr-FR" sz="4000" b="1" dirty="0"/>
              <a:t>Le rire </a:t>
            </a:r>
            <a:r>
              <a:rPr lang="fr-FR" sz="4000" b="1" dirty="0" smtClean="0"/>
              <a:t>sarcastique</a:t>
            </a:r>
            <a:endParaRPr lang="fr-FR" sz="4000" b="1" dirty="0"/>
          </a:p>
        </p:txBody>
      </p:sp>
      <p:pic>
        <p:nvPicPr>
          <p:cNvPr id="8" name="Picture 7" descr="Sourire Emoji. émoticône Sarcastique. Smiley Ironique. Expression  Sarcastique Illustration Vectorielle Isolée Clip Art Libres De Droits , Svg  , Vecteurs Et Illustration. Image 88316314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298" y="564924"/>
            <a:ext cx="6805748" cy="60742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10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9418" y="3602038"/>
            <a:ext cx="3461656" cy="1655762"/>
          </a:xfrm>
        </p:spPr>
        <p:txBody>
          <a:bodyPr>
            <a:normAutofit/>
          </a:bodyPr>
          <a:lstStyle/>
          <a:p>
            <a:r>
              <a:rPr lang="fr-FR" sz="4000" b="1" dirty="0"/>
              <a:t>Le </a:t>
            </a:r>
            <a:r>
              <a:rPr lang="fr-FR" sz="4000" b="1" dirty="0" smtClean="0"/>
              <a:t>four rire</a:t>
            </a:r>
            <a:endParaRPr lang="fr-FR" sz="4000" b="1" dirty="0"/>
          </a:p>
        </p:txBody>
      </p:sp>
      <p:pic>
        <p:nvPicPr>
          <p:cNvPr id="5" name="Picture 4" descr="Sticker emoji fou rire - le-monde-du-stickers.fr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486" y="702084"/>
            <a:ext cx="6204857" cy="57999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500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9418" y="3602038"/>
            <a:ext cx="3461656" cy="1655762"/>
          </a:xfrm>
        </p:spPr>
        <p:txBody>
          <a:bodyPr>
            <a:normAutofit/>
          </a:bodyPr>
          <a:lstStyle/>
          <a:p>
            <a:r>
              <a:rPr lang="fr-FR" sz="4000" b="1" dirty="0"/>
              <a:t>Le rire </a:t>
            </a:r>
            <a:endParaRPr lang="fr-FR" sz="4000" b="1" dirty="0" smtClean="0"/>
          </a:p>
          <a:p>
            <a:r>
              <a:rPr lang="fr-FR" sz="4000" b="1" dirty="0" smtClean="0"/>
              <a:t>heureux</a:t>
            </a:r>
            <a:endParaRPr lang="fr-FR" sz="4000" b="1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38609"/>
            <a:ext cx="6875418" cy="53427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9206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9418" y="3602038"/>
            <a:ext cx="3461656" cy="1655762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Pleurer de rire</a:t>
            </a:r>
            <a:endParaRPr lang="fr-FR" sz="4000" b="1" dirty="0"/>
          </a:p>
        </p:txBody>
      </p:sp>
      <p:pic>
        <p:nvPicPr>
          <p:cNvPr id="6" name="Picture 5" descr="https://i.pinimg.com/564x/ff/94/ab/ff94ab936197e18e46af595713fc405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550" y="1122363"/>
            <a:ext cx="6100354" cy="45861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383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9418" y="3602038"/>
            <a:ext cx="3461656" cy="1655762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Mort de rire </a:t>
            </a:r>
            <a:endParaRPr lang="fr-FR" sz="4000" b="1" dirty="0"/>
          </a:p>
        </p:txBody>
      </p:sp>
      <p:pic>
        <p:nvPicPr>
          <p:cNvPr id="6" name="Picture 5" descr="Laughing emoticon - 826637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880" y="404948"/>
            <a:ext cx="6875418" cy="5969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902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9418" y="3602038"/>
            <a:ext cx="3461656" cy="1655762"/>
          </a:xfrm>
        </p:spPr>
        <p:txBody>
          <a:bodyPr>
            <a:normAutofit/>
          </a:bodyPr>
          <a:lstStyle/>
          <a:p>
            <a:r>
              <a:rPr lang="fr-FR" sz="4000" b="1" dirty="0"/>
              <a:t>Le </a:t>
            </a:r>
            <a:r>
              <a:rPr lang="fr-FR" sz="4000" b="1" dirty="0" smtClean="0"/>
              <a:t>sourire</a:t>
            </a:r>
            <a:endParaRPr lang="fr-FR" sz="4000" b="1" dirty="0"/>
          </a:p>
        </p:txBody>
      </p:sp>
      <p:pic>
        <p:nvPicPr>
          <p:cNvPr id="6" name="Picture 5" descr="Smiley - Wikipedi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132" y="564288"/>
            <a:ext cx="6640286" cy="5891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437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9418" y="3602038"/>
            <a:ext cx="3461656" cy="1655762"/>
          </a:xfrm>
        </p:spPr>
        <p:txBody>
          <a:bodyPr>
            <a:normAutofit/>
          </a:bodyPr>
          <a:lstStyle/>
          <a:p>
            <a:r>
              <a:rPr lang="fr-FR" sz="4000" b="1" dirty="0"/>
              <a:t>Le rire </a:t>
            </a:r>
            <a:r>
              <a:rPr lang="fr-FR" sz="4000" b="1" dirty="0" smtClean="0"/>
              <a:t>retenu</a:t>
            </a:r>
            <a:endParaRPr lang="fr-FR" sz="4000" b="1" dirty="0"/>
          </a:p>
        </p:txBody>
      </p:sp>
      <p:pic>
        <p:nvPicPr>
          <p:cNvPr id="6" name="Picture 5" descr="https://iconoclic.fr/wp-content/uploads/2020/12/emoji-main-qui-couvre-la-bouch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360" y="479381"/>
            <a:ext cx="6413861" cy="60611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650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9418" y="3602038"/>
            <a:ext cx="3461656" cy="1655762"/>
          </a:xfrm>
        </p:spPr>
        <p:txBody>
          <a:bodyPr>
            <a:normAutofit/>
          </a:bodyPr>
          <a:lstStyle/>
          <a:p>
            <a:r>
              <a:rPr lang="fr-FR" sz="4000" b="1" dirty="0"/>
              <a:t>Le rire </a:t>
            </a:r>
            <a:r>
              <a:rPr lang="fr-FR" sz="4000" b="1" dirty="0" smtClean="0"/>
              <a:t>désinvolte</a:t>
            </a:r>
            <a:endParaRPr lang="fr-FR" sz="4000" b="1" dirty="0"/>
          </a:p>
        </p:txBody>
      </p:sp>
      <p:pic>
        <p:nvPicPr>
          <p:cNvPr id="6" name="Picture 5" descr="https://m1.quebecormedia.com/emp/emp/Capture_d_e_cran_le_2022_08_02_a_10.18.413f214ab4-2e21-4db9-b327-c8b1f13c0538_ORIGINAL.jpg?impolicy=crop-resize&amp;x=0&amp;y=0&amp;w=336&amp;h=302&amp;width=92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675" y="169816"/>
            <a:ext cx="6596744" cy="64791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298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9418" y="3602038"/>
            <a:ext cx="3461656" cy="1655762"/>
          </a:xfrm>
        </p:spPr>
        <p:txBody>
          <a:bodyPr>
            <a:normAutofit/>
          </a:bodyPr>
          <a:lstStyle/>
          <a:p>
            <a:r>
              <a:rPr lang="fr-FR" sz="4000" b="1" dirty="0"/>
              <a:t>Le rire </a:t>
            </a:r>
            <a:r>
              <a:rPr lang="fr-FR" sz="4000" b="1" dirty="0" smtClean="0"/>
              <a:t>moqueur</a:t>
            </a:r>
            <a:endParaRPr lang="fr-FR" sz="4000" b="1" dirty="0"/>
          </a:p>
        </p:txBody>
      </p:sp>
      <p:pic>
        <p:nvPicPr>
          <p:cNvPr id="6" name="Picture 5" descr="Impression rigide « Rire des emoji pointant », par DusicaP | Redbubbl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921" y="446723"/>
            <a:ext cx="6753497" cy="61264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000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9418" y="3602038"/>
            <a:ext cx="3461656" cy="1655762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Rire</a:t>
            </a:r>
            <a:r>
              <a:rPr lang="en-US" sz="4000" b="1" dirty="0" smtClean="0"/>
              <a:t> sous cape</a:t>
            </a:r>
            <a:endParaRPr lang="fr-FR" sz="4000" b="1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360" y="531632"/>
            <a:ext cx="6662058" cy="59566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1212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2038</TotalTime>
  <Words>53</Words>
  <Application>Microsoft Office PowerPoint</Application>
  <PresentationFormat>Widescreen</PresentationFormat>
  <Paragraphs>18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Les différentes formes de rire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9</cp:revision>
  <dcterms:created xsi:type="dcterms:W3CDTF">2023-04-04T07:50:00Z</dcterms:created>
  <dcterms:modified xsi:type="dcterms:W3CDTF">2023-04-05T17:48:26Z</dcterms:modified>
</cp:coreProperties>
</file>